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77123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00163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720584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25575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87240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9533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169624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6303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07345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40459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54268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83123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81320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27551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18248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40221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55781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9D44CAB8-27EF-4906-989A-4EE6CBCBE910}" type="datetimeFigureOut">
              <a:rPr lang="tr-TR" smtClean="0"/>
              <a:t>29.01.2023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4818464-CA12-4907-9841-FCE5075AF77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83017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1900EF7-74D7-45BF-8BDC-18B105023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806" y="107672"/>
            <a:ext cx="8154880" cy="433865"/>
          </a:xfrm>
        </p:spPr>
        <p:txBody>
          <a:bodyPr>
            <a:normAutofit fontScale="90000"/>
          </a:bodyPr>
          <a:lstStyle/>
          <a:p>
            <a:r>
              <a:rPr lang="tr-TR" sz="3600" b="1" dirty="0" err="1"/>
              <a:t>Pass</a:t>
            </a:r>
            <a:r>
              <a:rPr lang="tr-TR" sz="3600" b="1" dirty="0"/>
              <a:t> </a:t>
            </a:r>
            <a:r>
              <a:rPr lang="tr-TR" sz="3600" b="1" dirty="0" err="1"/>
              <a:t>the</a:t>
            </a:r>
            <a:r>
              <a:rPr lang="tr-TR" sz="3600" b="1" dirty="0"/>
              <a:t> </a:t>
            </a:r>
            <a:r>
              <a:rPr lang="tr-TR" sz="3600" b="1" dirty="0" err="1"/>
              <a:t>Ball</a:t>
            </a:r>
            <a:endParaRPr lang="tr-TR" sz="3600" b="1" dirty="0"/>
          </a:p>
        </p:txBody>
      </p:sp>
      <p:pic>
        <p:nvPicPr>
          <p:cNvPr id="7" name="İçerik Yer Tutucusu 6">
            <a:extLst>
              <a:ext uri="{FF2B5EF4-FFF2-40B4-BE49-F238E27FC236}">
                <a16:creationId xmlns:a16="http://schemas.microsoft.com/office/drawing/2014/main" id="{B919151A-21FD-49EE-9E39-3B01517459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3319" y="541537"/>
            <a:ext cx="4079875" cy="1911712"/>
          </a:xfr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DCCC7FB1-92D0-4F29-9648-C8DBFD079E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255" y="2887114"/>
            <a:ext cx="4572000" cy="2571750"/>
          </a:xfrm>
          <a:prstGeom prst="rect">
            <a:avLst/>
          </a:prstGeom>
        </p:spPr>
      </p:pic>
      <p:sp>
        <p:nvSpPr>
          <p:cNvPr id="10" name="Metin kutusu 9">
            <a:extLst>
              <a:ext uri="{FF2B5EF4-FFF2-40B4-BE49-F238E27FC236}">
                <a16:creationId xmlns:a16="http://schemas.microsoft.com/office/drawing/2014/main" id="{97261916-5A02-4CAC-98B5-F026F39E48BD}"/>
              </a:ext>
            </a:extLst>
          </p:cNvPr>
          <p:cNvSpPr txBox="1"/>
          <p:nvPr/>
        </p:nvSpPr>
        <p:spPr>
          <a:xfrm>
            <a:off x="358805" y="849322"/>
            <a:ext cx="649448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400" dirty="0"/>
              <a:t>Bir yolun sağında ve solunda 2 çocuk var, oyuncu hem sağı hem solu kontrol eder, topu birinden diğerine atar.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400" dirty="0"/>
              <a:t>Kamera sürekli ileriye doğru hareket eder.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400" dirty="0"/>
              <a:t>Ekranın iki yanı ayrı parmaklarla kontrol edilir.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400" dirty="0"/>
              <a:t>Parmak top olan çocuktan çekildiğinde, o çocuk topu diğerine gönderir.</a:t>
            </a:r>
          </a:p>
          <a:p>
            <a:endParaRPr lang="tr-TR" sz="2400" dirty="0"/>
          </a:p>
          <a:p>
            <a:endParaRPr lang="tr-TR" sz="2400" dirty="0"/>
          </a:p>
          <a:p>
            <a:r>
              <a:rPr lang="tr-TR" sz="2400" b="1" dirty="0"/>
              <a:t>Kaybetme Koşulu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dirty="0"/>
              <a:t>Çok kez arabaya çarpma,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dirty="0"/>
              <a:t>İlerleyen kameranın hızına yetişememe.</a:t>
            </a: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EC33F788-14B9-43AF-9259-4B8D8110091F}"/>
              </a:ext>
            </a:extLst>
          </p:cNvPr>
          <p:cNvSpPr txBox="1"/>
          <p:nvPr/>
        </p:nvSpPr>
        <p:spPr>
          <a:xfrm>
            <a:off x="8237380" y="5658919"/>
            <a:ext cx="31117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dirty="0"/>
              <a:t>(Araba sayısı az olacak </a:t>
            </a:r>
            <a:r>
              <a:rPr lang="tr-TR" sz="1600" dirty="0" err="1"/>
              <a:t>max</a:t>
            </a:r>
            <a:r>
              <a:rPr lang="tr-TR" sz="1600" dirty="0"/>
              <a:t> 2 şerit)</a:t>
            </a: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9DA345A0-4013-4809-AA8E-CC39000187F9}"/>
              </a:ext>
            </a:extLst>
          </p:cNvPr>
          <p:cNvSpPr txBox="1"/>
          <p:nvPr/>
        </p:nvSpPr>
        <p:spPr>
          <a:xfrm>
            <a:off x="9456721" y="139938"/>
            <a:ext cx="67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Pong</a:t>
            </a:r>
            <a:endParaRPr lang="tr-TR" dirty="0"/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B455AC90-E863-4D33-BFFF-2434209143CA}"/>
              </a:ext>
            </a:extLst>
          </p:cNvPr>
          <p:cNvSpPr txBox="1"/>
          <p:nvPr/>
        </p:nvSpPr>
        <p:spPr>
          <a:xfrm>
            <a:off x="9103130" y="2517782"/>
            <a:ext cx="1380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Traffic</a:t>
            </a:r>
            <a:r>
              <a:rPr lang="tr-TR" dirty="0"/>
              <a:t> </a:t>
            </a:r>
            <a:r>
              <a:rPr lang="tr-TR" dirty="0" err="1"/>
              <a:t>Racer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064114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534F6F4-721E-402C-8FD1-CFBBA54E3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829" y="849080"/>
            <a:ext cx="5946625" cy="506344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400" dirty="0"/>
              <a:t>Yoldaki etkiler;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sz="2400" dirty="0"/>
              <a:t>Altın(oyun içi para)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sz="2400" dirty="0"/>
              <a:t>Ateş(top yanar arabayı deler geçer)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tr-TR" sz="2400" dirty="0"/>
              <a:t>Kırmızı ışık(5 saniye araba gelmez)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400" dirty="0"/>
              <a:t>Yaklaşık 25 saniyelik </a:t>
            </a:r>
            <a:r>
              <a:rPr lang="tr-TR" sz="2400" dirty="0" err="1"/>
              <a:t>leveller</a:t>
            </a:r>
            <a:r>
              <a:rPr lang="tr-TR" sz="2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2400" dirty="0"/>
              <a:t>Topun 3 kere arabaya çarpma hakkı vardır, çarpınca geri seker ve oyuncu tekrar yakalamalıdır.</a:t>
            </a:r>
          </a:p>
          <a:p>
            <a:r>
              <a:rPr lang="tr-TR" sz="2400" dirty="0"/>
              <a:t>Oyun içi parayla skin alınır, </a:t>
            </a:r>
            <a:r>
              <a:rPr lang="tr-TR" sz="2400" dirty="0" err="1"/>
              <a:t>level</a:t>
            </a:r>
            <a:r>
              <a:rPr lang="tr-TR" sz="2400" dirty="0"/>
              <a:t> geçilir.</a:t>
            </a:r>
          </a:p>
          <a:p>
            <a:r>
              <a:rPr lang="tr-TR" sz="2400" dirty="0"/>
              <a:t>Level sonu skin için yüzdelik ilerleme olur.</a:t>
            </a:r>
          </a:p>
          <a:p>
            <a:r>
              <a:rPr lang="tr-TR" sz="2400" dirty="0"/>
              <a:t>5 </a:t>
            </a:r>
            <a:r>
              <a:rPr lang="tr-TR" sz="2400" dirty="0" err="1"/>
              <a:t>levelde</a:t>
            </a:r>
            <a:r>
              <a:rPr lang="tr-TR" sz="2400" dirty="0"/>
              <a:t> bir </a:t>
            </a:r>
            <a:r>
              <a:rPr lang="tr-TR" sz="2400" dirty="0" err="1"/>
              <a:t>level</a:t>
            </a:r>
            <a:r>
              <a:rPr lang="tr-TR" sz="2400" dirty="0"/>
              <a:t> sonu araba parçalama </a:t>
            </a:r>
            <a:r>
              <a:rPr lang="tr-TR" sz="2400" dirty="0" err="1"/>
              <a:t>leveli</a:t>
            </a:r>
            <a:r>
              <a:rPr lang="tr-TR" sz="2400" dirty="0"/>
              <a:t>.(</a:t>
            </a:r>
            <a:r>
              <a:rPr lang="tr-TR" sz="2400" dirty="0" err="1"/>
              <a:t>pong</a:t>
            </a:r>
            <a:r>
              <a:rPr lang="tr-TR" sz="2400" dirty="0"/>
              <a:t> tarzı, </a:t>
            </a:r>
            <a:r>
              <a:rPr lang="tr-TR" sz="2400"/>
              <a:t>arabaları vuracak)</a:t>
            </a:r>
            <a:endParaRPr lang="tr-TR" sz="2400" dirty="0"/>
          </a:p>
        </p:txBody>
      </p:sp>
      <p:pic>
        <p:nvPicPr>
          <p:cNvPr id="4" name="İçerik Yer Tutucusu 6">
            <a:extLst>
              <a:ext uri="{FF2B5EF4-FFF2-40B4-BE49-F238E27FC236}">
                <a16:creationId xmlns:a16="http://schemas.microsoft.com/office/drawing/2014/main" id="{B86EA294-5BF7-4FB1-B9A3-B399944FF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3319" y="541537"/>
            <a:ext cx="4079875" cy="1911712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769D03D1-5204-49E2-A108-EFCD3E7F4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255" y="2887114"/>
            <a:ext cx="4572000" cy="2571750"/>
          </a:xfrm>
          <a:prstGeom prst="rect">
            <a:avLst/>
          </a:pr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0F8A4FCC-14C5-4C43-B0CF-97F1E124FFAC}"/>
              </a:ext>
            </a:extLst>
          </p:cNvPr>
          <p:cNvSpPr txBox="1"/>
          <p:nvPr/>
        </p:nvSpPr>
        <p:spPr>
          <a:xfrm>
            <a:off x="8720685" y="5537560"/>
            <a:ext cx="21451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600" dirty="0"/>
              <a:t>(Araba sayısı az olacak)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05B542CB-1EF7-45AD-B7E3-21DD5BF9E282}"/>
              </a:ext>
            </a:extLst>
          </p:cNvPr>
          <p:cNvSpPr txBox="1"/>
          <p:nvPr/>
        </p:nvSpPr>
        <p:spPr>
          <a:xfrm>
            <a:off x="9456721" y="139938"/>
            <a:ext cx="67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Pong</a:t>
            </a:r>
            <a:endParaRPr lang="tr-TR" dirty="0"/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8B737DE3-1292-490F-8481-4A9A90986821}"/>
              </a:ext>
            </a:extLst>
          </p:cNvPr>
          <p:cNvSpPr txBox="1"/>
          <p:nvPr/>
        </p:nvSpPr>
        <p:spPr>
          <a:xfrm>
            <a:off x="9103130" y="2517782"/>
            <a:ext cx="1380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Traffic</a:t>
            </a:r>
            <a:r>
              <a:rPr lang="tr-TR" dirty="0"/>
              <a:t> </a:t>
            </a:r>
            <a:r>
              <a:rPr lang="tr-TR" dirty="0" err="1"/>
              <a:t>Racer</a:t>
            </a:r>
            <a:endParaRPr lang="tr-TR" dirty="0"/>
          </a:p>
        </p:txBody>
      </p:sp>
      <p:sp>
        <p:nvSpPr>
          <p:cNvPr id="9" name="Başlık 1">
            <a:extLst>
              <a:ext uri="{FF2B5EF4-FFF2-40B4-BE49-F238E27FC236}">
                <a16:creationId xmlns:a16="http://schemas.microsoft.com/office/drawing/2014/main" id="{183C18AB-CEBB-413B-8BD5-FD0260671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806" y="107672"/>
            <a:ext cx="8154880" cy="433865"/>
          </a:xfrm>
        </p:spPr>
        <p:txBody>
          <a:bodyPr>
            <a:normAutofit fontScale="90000"/>
          </a:bodyPr>
          <a:lstStyle/>
          <a:p>
            <a:r>
              <a:rPr lang="tr-TR" sz="3600" b="1" dirty="0" err="1"/>
              <a:t>Pass</a:t>
            </a:r>
            <a:r>
              <a:rPr lang="tr-TR" sz="3600" b="1" dirty="0"/>
              <a:t> </a:t>
            </a:r>
            <a:r>
              <a:rPr lang="tr-TR" sz="3600" b="1" dirty="0" err="1"/>
              <a:t>the</a:t>
            </a:r>
            <a:r>
              <a:rPr lang="tr-TR" sz="3600" b="1" dirty="0"/>
              <a:t> </a:t>
            </a:r>
            <a:r>
              <a:rPr lang="tr-TR" sz="3600" b="1" dirty="0" err="1"/>
              <a:t>Ball</a:t>
            </a:r>
            <a:endParaRPr lang="tr-TR" sz="3600" b="1" dirty="0"/>
          </a:p>
        </p:txBody>
      </p:sp>
    </p:spTree>
    <p:extLst>
      <p:ext uri="{BB962C8B-B14F-4D97-AF65-F5344CB8AC3E}">
        <p14:creationId xmlns:p14="http://schemas.microsoft.com/office/powerpoint/2010/main" val="3672803282"/>
      </p:ext>
    </p:extLst>
  </p:cSld>
  <p:clrMapOvr>
    <a:masterClrMapping/>
  </p:clrMapOvr>
</p:sld>
</file>

<file path=ppt/theme/theme1.xml><?xml version="1.0" encoding="utf-8"?>
<a:theme xmlns:a="http://schemas.openxmlformats.org/drawingml/2006/main" name="Derinlik">
  <a:themeElements>
    <a:clrScheme name="Derinlik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rinlik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rinlik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TM04033923[[fn=Derinlik]]</Template>
  <TotalTime>497</TotalTime>
  <Words>166</Words>
  <Application>Microsoft Office PowerPoint</Application>
  <PresentationFormat>Geniş ekran</PresentationFormat>
  <Paragraphs>26</Paragraphs>
  <Slides>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</vt:i4>
      </vt:variant>
    </vt:vector>
  </HeadingPairs>
  <TitlesOfParts>
    <vt:vector size="5" baseType="lpstr">
      <vt:lpstr>Arial</vt:lpstr>
      <vt:lpstr>Corbel</vt:lpstr>
      <vt:lpstr>Derinlik</vt:lpstr>
      <vt:lpstr>Pass the Ball</vt:lpstr>
      <vt:lpstr>Pass the Ball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Bounce &amp; Catch</dc:title>
  <dc:creator>Emre Erkan</dc:creator>
  <cp:lastModifiedBy>Emre Erkan</cp:lastModifiedBy>
  <cp:revision>23</cp:revision>
  <dcterms:created xsi:type="dcterms:W3CDTF">2023-01-26T13:50:33Z</dcterms:created>
  <dcterms:modified xsi:type="dcterms:W3CDTF">2023-01-29T08:41:00Z</dcterms:modified>
</cp:coreProperties>
</file>

<file path=docProps/thumbnail.jpeg>
</file>